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media/image15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0" r:id="rId1"/>
    <p:sldMasterId id="2147483683" r:id="rId2"/>
    <p:sldMasterId id="2147483695" r:id="rId3"/>
  </p:sldMasterIdLst>
  <p:notesMasterIdLst>
    <p:notesMasterId r:id="rId16"/>
  </p:notesMasterIdLst>
  <p:sldIdLst>
    <p:sldId id="256" r:id="rId4"/>
    <p:sldId id="258" r:id="rId5"/>
    <p:sldId id="257" r:id="rId6"/>
    <p:sldId id="259" r:id="rId7"/>
    <p:sldId id="260" r:id="rId8"/>
    <p:sldId id="261" r:id="rId9"/>
    <p:sldId id="266" r:id="rId10"/>
    <p:sldId id="262" r:id="rId11"/>
    <p:sldId id="263" r:id="rId12"/>
    <p:sldId id="267" r:id="rId13"/>
    <p:sldId id="264" r:id="rId14"/>
    <p:sldId id="265" r:id="rId1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mbria Math" panose="02040503050406030204" pitchFamily="18" charset="0"/>
      <p:regular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Roboto Condensed Light" panose="020F0302020204030204" pitchFamily="34" charset="0"/>
      <p:regular r:id="rId26"/>
      <p:italic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95" autoAdjust="0"/>
    <p:restoredTop sz="94681"/>
  </p:normalViewPr>
  <p:slideViewPr>
    <p:cSldViewPr snapToGrid="0" snapToObjects="1">
      <p:cViewPr>
        <p:scale>
          <a:sx n="142" d="100"/>
          <a:sy n="142" d="100"/>
        </p:scale>
        <p:origin x="824" y="-1192"/>
      </p:cViewPr>
      <p:guideLst>
        <p:guide orient="horz" pos="773"/>
        <p:guide pos="1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CC519-5A82-2941-8F09-A5CAB275A902}" type="datetimeFigureOut">
              <a:rPr lang="en-CN" smtClean="0"/>
              <a:t>2021/10/26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EFD309-BAD8-4541-A036-6B1BC92961C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25854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FD309-BAD8-4541-A036-6B1BC92961CB}" type="slidenum">
              <a:rPr lang="en-CN" smtClean="0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00849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FD309-BAD8-4541-A036-6B1BC92961CB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11042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FD309-BAD8-4541-A036-6B1BC92961CB}" type="slidenum">
              <a:rPr lang="en-CN" smtClean="0"/>
              <a:t>12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92723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9196" y="3793068"/>
            <a:ext cx="5096935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7" y="333632"/>
            <a:ext cx="5096935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nlp.stanford.edu/projects/snli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6" y="1854075"/>
            <a:ext cx="5096935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/>
              <a:t>BERT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Xueren</a:t>
            </a:r>
            <a:r>
              <a:rPr lang="en-US" dirty="0"/>
              <a:t> Ge</a:t>
            </a:r>
          </a:p>
          <a:p>
            <a:r>
              <a:rPr lang="en-US" dirty="0" err="1"/>
              <a:t>Haibei</a:t>
            </a:r>
            <a:r>
              <a:rPr lang="en-US" dirty="0"/>
              <a:t> Zhu</a:t>
            </a:r>
          </a:p>
        </p:txBody>
      </p:sp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7D5A3F-B61C-0C47-B944-76744116D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677" y="1552755"/>
            <a:ext cx="4916083" cy="3277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15483"/>
            <a:ext cx="9030778" cy="543064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Maximum explainable variance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We randomly select samples and plot its MEV,  for example, ’beverage’ is almost 1, which means in all context , in all layers its meaning is almost the same. And can be replaced by static embedding.</a:t>
            </a:r>
          </a:p>
          <a:p>
            <a:pPr lvl="1"/>
            <a:r>
              <a:rPr lang="en-US" dirty="0"/>
              <a:t>While ’go’, ‘school’ may have low multiple meaning in different context.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24F01A-864F-2A45-B0F7-E78B1E00C86E}"/>
              </a:ext>
            </a:extLst>
          </p:cNvPr>
          <p:cNvSpPr txBox="1"/>
          <p:nvPr/>
        </p:nvSpPr>
        <p:spPr>
          <a:xfrm>
            <a:off x="118110" y="6423242"/>
            <a:ext cx="7386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Contextual are Contextualized Word Representations? Comparing the Geometry of BERT,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ELMo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and GPT-2 Embeddings</a:t>
            </a:r>
          </a:p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aclanthology.org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/D19-1006.pdf</a:t>
            </a:r>
            <a:endParaRPr lang="en-CN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620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2"/>
            <a:ext cx="8858250" cy="5154495"/>
          </a:xfrm>
        </p:spPr>
        <p:txBody>
          <a:bodyPr>
            <a:normAutofit/>
          </a:bodyPr>
          <a:lstStyle/>
          <a:p>
            <a:r>
              <a:rPr lang="en-US" dirty="0" err="1"/>
              <a:t>IntraSimilarity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64644A-AC91-9A4C-8842-F43817A15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52" y="4395429"/>
            <a:ext cx="4851604" cy="19161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656963-9849-704E-8BC4-F5B3B3D13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731" y="2367616"/>
            <a:ext cx="4797247" cy="19161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928F3F-EBF6-4947-8353-AD4B6722A995}"/>
              </a:ext>
            </a:extLst>
          </p:cNvPr>
          <p:cNvSpPr txBox="1"/>
          <p:nvPr/>
        </p:nvSpPr>
        <p:spPr>
          <a:xfrm>
            <a:off x="5137354" y="2556933"/>
            <a:ext cx="38272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600" dirty="0"/>
              <a:t>Interesting Findings:</a:t>
            </a:r>
          </a:p>
          <a:p>
            <a:endParaRPr lang="en-CN" sz="1600" dirty="0"/>
          </a:p>
          <a:p>
            <a:r>
              <a:rPr lang="en-CN" sz="1600" dirty="0"/>
              <a:t>In layer 12, both SelfSim and intraSim increases, which means</a:t>
            </a:r>
          </a:p>
          <a:p>
            <a:endParaRPr lang="en-CN" sz="1600" dirty="0"/>
          </a:p>
          <a:p>
            <a:pPr marL="342900" indent="-342900">
              <a:buAutoNum type="arabicPeriod"/>
            </a:pPr>
            <a:r>
              <a:rPr lang="en-CN" sz="1600" dirty="0"/>
              <a:t>Word gets less contexualized, the same word tend to have similar contexlization embedding. (bad)</a:t>
            </a:r>
          </a:p>
          <a:p>
            <a:pPr marL="342900" indent="-342900">
              <a:buAutoNum type="arabicPeriod"/>
            </a:pPr>
            <a:endParaRPr lang="en-CN" sz="1600" dirty="0"/>
          </a:p>
          <a:p>
            <a:pPr marL="342900" indent="-342900">
              <a:buAutoNum type="arabicPeriod"/>
            </a:pPr>
            <a:r>
              <a:rPr lang="en-US" sz="1600" dirty="0"/>
              <a:t>Two words in the same sentence have a similar meaning because they share the same context. (bad)</a:t>
            </a:r>
            <a:endParaRPr lang="en-CN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F60BFD-88AF-BE48-B69B-AF028CDC6184}"/>
              </a:ext>
            </a:extLst>
          </p:cNvPr>
          <p:cNvSpPr txBox="1"/>
          <p:nvPr/>
        </p:nvSpPr>
        <p:spPr>
          <a:xfrm>
            <a:off x="118110" y="6423242"/>
            <a:ext cx="7386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Contextual are Contextualized Word Representations? Comparing the Geometry of BERT,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ELMo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and GPT-2 Embeddings</a:t>
            </a:r>
          </a:p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aclanthology.org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/D19-1006.pdf</a:t>
            </a:r>
            <a:endParaRPr lang="en-CN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035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2"/>
            <a:ext cx="8858250" cy="5154495"/>
          </a:xfrm>
        </p:spPr>
        <p:txBody>
          <a:bodyPr>
            <a:normAutofit/>
          </a:bodyPr>
          <a:lstStyle/>
          <a:p>
            <a:r>
              <a:rPr lang="en-US" dirty="0"/>
              <a:t>Data-biased</a:t>
            </a:r>
          </a:p>
          <a:p>
            <a:pPr lvl="1"/>
            <a:r>
              <a:rPr lang="en-US" dirty="0"/>
              <a:t>Inspired by Last class ethics, we planned to change the data distribution, let it be biased-dataset, and see what Bert will learns and what’s going on in </a:t>
            </a:r>
            <a:r>
              <a:rPr lang="en-US"/>
              <a:t>each layer</a:t>
            </a:r>
            <a:endParaRPr lang="en-US" dirty="0"/>
          </a:p>
          <a:p>
            <a:r>
              <a:rPr lang="en-US" dirty="0"/>
              <a:t>Structure</a:t>
            </a:r>
          </a:p>
          <a:p>
            <a:pPr lvl="1"/>
            <a:r>
              <a:rPr lang="en-US" dirty="0"/>
              <a:t>We have seen layer 12 may have bad performances, we planned to use Hugging Face to froze some layers to see what Bert will react.</a:t>
            </a:r>
          </a:p>
          <a:p>
            <a:r>
              <a:rPr lang="en-US" dirty="0"/>
              <a:t>Anisotropy</a:t>
            </a:r>
          </a:p>
          <a:p>
            <a:pPr lvl="1"/>
            <a:r>
              <a:rPr lang="en-US" dirty="0"/>
              <a:t>Maybe use contrastive learning to see how to solve this problem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700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Tackle “Anisotropy” problem within BERT </a:t>
            </a:r>
          </a:p>
          <a:p>
            <a:pPr lvl="1"/>
            <a:r>
              <a:rPr lang="en-US" dirty="0"/>
              <a:t>How to visualize anisotropy problem</a:t>
            </a:r>
          </a:p>
          <a:p>
            <a:pPr lvl="1"/>
            <a:r>
              <a:rPr lang="en-US" dirty="0"/>
              <a:t>How to solve anisotropy problem</a:t>
            </a:r>
          </a:p>
          <a:p>
            <a:r>
              <a:rPr lang="en-US" dirty="0"/>
              <a:t>Understand why BERT work</a:t>
            </a:r>
          </a:p>
          <a:p>
            <a:pPr lvl="1"/>
            <a:r>
              <a:rPr lang="en-US" dirty="0"/>
              <a:t>Does BERT really learn contextual information?</a:t>
            </a:r>
          </a:p>
          <a:p>
            <a:pPr lvl="1"/>
            <a:r>
              <a:rPr lang="en-US" dirty="0"/>
              <a:t>The importance of each layer in BERT</a:t>
            </a:r>
          </a:p>
          <a:p>
            <a:pPr marL="228600" lvl="1">
              <a:spcBef>
                <a:spcPts val="1000"/>
              </a:spcBef>
            </a:pPr>
            <a:r>
              <a:rPr lang="en-US" sz="2800" dirty="0"/>
              <a:t>How to build better BERT</a:t>
            </a:r>
          </a:p>
          <a:p>
            <a:pPr lvl="1"/>
            <a:r>
              <a:rPr lang="en-US" dirty="0"/>
              <a:t>Structure</a:t>
            </a:r>
          </a:p>
          <a:p>
            <a:pPr lvl="1"/>
            <a:r>
              <a:rPr lang="en-US" dirty="0"/>
              <a:t>Dataset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1215918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9ACE267-5498-454D-8569-493E6EDFE2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5750" y="1215483"/>
                <a:ext cx="9279490" cy="511339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Self-similarity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The word w in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is the average cosine similarity between its contextualized representations across its n unique contexts.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E.g.</a:t>
                </a:r>
              </a:p>
              <a:p>
                <a:pPr lvl="2"/>
                <a:r>
                  <a:rPr lang="en-US" dirty="0"/>
                  <a:t>S1: [</a:t>
                </a:r>
                <a:r>
                  <a:rPr lang="en-US" dirty="0">
                    <a:solidFill>
                      <a:srgbClr val="FF0000"/>
                    </a:solidFill>
                  </a:rPr>
                  <a:t>w</a:t>
                </a:r>
                <a:r>
                  <a:rPr lang="en-US" dirty="0"/>
                  <a:t>, a, b, c, d]</a:t>
                </a:r>
              </a:p>
              <a:p>
                <a:pPr lvl="2"/>
                <a:r>
                  <a:rPr lang="en-US" dirty="0"/>
                  <a:t>S2: [g, h, j, k, </a:t>
                </a:r>
                <a:r>
                  <a:rPr lang="en-US" dirty="0">
                    <a:solidFill>
                      <a:srgbClr val="FF0000"/>
                    </a:solidFill>
                  </a:rPr>
                  <a:t>w</a:t>
                </a:r>
                <a:r>
                  <a:rPr lang="en-US" dirty="0"/>
                  <a:t>]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𝑆𝑒𝑙𝑓𝑆𝑖𝑚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is high</a:t>
                </a:r>
              </a:p>
              <a:p>
                <a:pPr lvl="2"/>
                <a:r>
                  <a:rPr lang="en-US" dirty="0"/>
                  <a:t>model doesn’t contextualize the representations at all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𝑆𝑒𝑙𝑓𝑆𝑖𝑚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is low</a:t>
                </a:r>
              </a:p>
              <a:p>
                <a:pPr lvl="2"/>
                <a:r>
                  <a:rPr lang="en-US" dirty="0"/>
                  <a:t>model contextualize the representations totally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9ACE267-5498-454D-8569-493E6EDFE2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5750" y="1215483"/>
                <a:ext cx="9279490" cy="5113398"/>
              </a:xfrm>
              <a:blipFill>
                <a:blip r:embed="rId2"/>
                <a:stretch>
                  <a:fillRect l="-1093" t="-2475" b="-12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DC59287-2A71-4443-BDEB-259517CE6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934" y="1556065"/>
            <a:ext cx="5408131" cy="8123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342EC6-291B-1146-81AC-10F86CDE9016}"/>
              </a:ext>
            </a:extLst>
          </p:cNvPr>
          <p:cNvSpPr txBox="1"/>
          <p:nvPr/>
        </p:nvSpPr>
        <p:spPr>
          <a:xfrm>
            <a:off x="118110" y="6423242"/>
            <a:ext cx="7386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Contextual are Contextualized Word Representations? Comparing the Geometry of BERT,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ELMo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and GPT-2 Embeddings</a:t>
            </a:r>
          </a:p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aclanthology.org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/D19-1006.pdf</a:t>
            </a:r>
            <a:endParaRPr lang="en-CN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228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9ACE267-5498-454D-8569-493E6EDFE2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5749" y="1215483"/>
                <a:ext cx="8940443" cy="523668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Intra-sentence similarity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the average cosine similarity between its word representations and the sentence vector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E.g.</a:t>
                </a:r>
              </a:p>
              <a:p>
                <a:pPr lvl="2"/>
                <a:r>
                  <a:rPr lang="en-US" dirty="0"/>
                  <a:t>S1: [w, a, b]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/>
                  <a:t>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𝑒𝑚𝑏𝑒𝑑𝑑𝑖𝑛𝑔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𝑒𝑚𝑏𝑒𝑑𝑑𝑖𝑛𝑔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𝑒𝑚𝑏𝑒𝑑𝑑𝑖𝑛𝑔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𝑖𝑛𝑡𝑟𝑎𝑆𝑖𝑚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 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𝑒𝑚𝑏𝑒𝑑𝑑𝑖𝑛𝑔</m:t>
                            </m:r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 …]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𝑖𝑛𝑡𝑟𝑎𝑆𝑖𝑚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low</a:t>
                </a:r>
              </a:p>
              <a:p>
                <a:pPr lvl="2"/>
                <a:r>
                  <a:rPr lang="en-US" dirty="0"/>
                  <a:t>2 words in the same sentence don’t have a similar meaning simply because they share the same context</a:t>
                </a:r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9ACE267-5498-454D-8569-493E6EDFE2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5749" y="1215483"/>
                <a:ext cx="8940443" cy="5236688"/>
              </a:xfrm>
              <a:blipFill>
                <a:blip r:embed="rId2"/>
                <a:stretch>
                  <a:fillRect l="-1135" t="-314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91C1DC86-5E9B-AA49-80BE-9A2F188B9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918" y="1586801"/>
            <a:ext cx="2918164" cy="11152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65DBF8-E70B-744B-8C1D-D904A435E8B5}"/>
              </a:ext>
            </a:extLst>
          </p:cNvPr>
          <p:cNvSpPr txBox="1"/>
          <p:nvPr/>
        </p:nvSpPr>
        <p:spPr>
          <a:xfrm>
            <a:off x="118110" y="6423242"/>
            <a:ext cx="7386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Contextual are Contextualized Word Representations? Comparing the Geometry of BERT,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ELMo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and GPT-2 Embeddings</a:t>
            </a:r>
          </a:p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aclanthology.org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/D19-1006.pdf</a:t>
            </a:r>
            <a:endParaRPr lang="en-CN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548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9ACE267-5498-454D-8569-493E6EDFE2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5750" y="1215482"/>
                <a:ext cx="8858250" cy="5154495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Maximum explainable variance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the proportion of variance in </a:t>
                </a:r>
                <a:r>
                  <a:rPr lang="en-US" i="1" dirty="0"/>
                  <a:t>w</a:t>
                </a:r>
                <a:r>
                  <a:rPr lang="en-US" dirty="0"/>
                  <a:t>’s contextualized representations for a given layer that can be explained by their first principal component 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E.g.</a:t>
                </a:r>
              </a:p>
              <a:p>
                <a:pPr lvl="2"/>
                <a:r>
                  <a:rPr lang="en-US" dirty="0"/>
                  <a:t>S1: [</a:t>
                </a:r>
                <a:r>
                  <a:rPr lang="en-US" dirty="0">
                    <a:solidFill>
                      <a:srgbClr val="FF0000"/>
                    </a:solidFill>
                  </a:rPr>
                  <a:t>w</a:t>
                </a:r>
                <a:r>
                  <a:rPr lang="en-US" dirty="0"/>
                  <a:t>, a, b], S2: [c, </a:t>
                </a:r>
                <a:r>
                  <a:rPr lang="en-US" dirty="0">
                    <a:solidFill>
                      <a:srgbClr val="FF0000"/>
                    </a:solidFill>
                  </a:rPr>
                  <a:t>w</a:t>
                </a:r>
                <a:r>
                  <a:rPr lang="en-US" dirty="0"/>
                  <a:t>, d]</a:t>
                </a:r>
              </a:p>
              <a:p>
                <a:pPr lvl="2"/>
                <a:r>
                  <a:rPr lang="en-US" dirty="0"/>
                  <a:t>[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𝑒𝑚𝑏𝑒𝑑𝑑𝑖𝑛𝑔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𝑒𝑚𝑏𝑒𝑑𝑑𝑖𝑛𝑔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] ---&gt; SVD</a:t>
                </a:r>
              </a:p>
              <a:p>
                <a:pPr marL="914400" lvl="2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𝑀𝐸𝑉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→0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Static embedding will be poor</a:t>
                </a:r>
              </a:p>
              <a:p>
                <a:pPr lvl="2"/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𝑀𝐸𝑉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Static embedding can replace for contextualized representations</a:t>
                </a:r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9ACE267-5498-454D-8569-493E6EDFE2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5750" y="1215482"/>
                <a:ext cx="8858250" cy="5154495"/>
              </a:xfrm>
              <a:blipFill>
                <a:blip r:embed="rId2"/>
                <a:stretch>
                  <a:fillRect l="-1003" t="-2457" b="-12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166D5F9-7A95-D34D-8C91-29E7CFD93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097" y="1612260"/>
            <a:ext cx="2903805" cy="12136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5B0656-4BED-AC4C-899A-87116959C52D}"/>
              </a:ext>
            </a:extLst>
          </p:cNvPr>
          <p:cNvSpPr txBox="1"/>
          <p:nvPr/>
        </p:nvSpPr>
        <p:spPr>
          <a:xfrm>
            <a:off x="118110" y="6423242"/>
            <a:ext cx="7386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Contextual are Contextualized Word Representations? Comparing the Geometry of BERT,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ELMo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and GPT-2 Embeddings</a:t>
            </a:r>
          </a:p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aclanthology.org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/D19-1006.pdf</a:t>
            </a:r>
            <a:endParaRPr lang="en-CN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207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2"/>
            <a:ext cx="8858250" cy="5154495"/>
          </a:xfrm>
        </p:spPr>
        <p:txBody>
          <a:bodyPr>
            <a:normAutofit/>
          </a:bodyPr>
          <a:lstStyle/>
          <a:p>
            <a:r>
              <a:rPr lang="en-US" dirty="0"/>
              <a:t>Stanford Natural Language Inference (SNLI) Corpus</a:t>
            </a:r>
          </a:p>
          <a:p>
            <a:pPr lvl="1"/>
            <a:r>
              <a:rPr lang="en-US" dirty="0">
                <a:hlinkClick r:id="rId2"/>
              </a:rPr>
              <a:t>https://nlp.stanford.edu/projects/snli/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5DDFD4-9525-6643-8731-7BCE5CBF8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76" y="2436841"/>
            <a:ext cx="8746174" cy="2782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75B9D8-FDBC-6549-981C-6EEEE9FF1D1B}"/>
              </a:ext>
            </a:extLst>
          </p:cNvPr>
          <p:cNvSpPr txBox="1"/>
          <p:nvPr/>
        </p:nvSpPr>
        <p:spPr>
          <a:xfrm>
            <a:off x="118110" y="6423242"/>
            <a:ext cx="7386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Contextual are Contextualized Word Representations? Comparing the Geometry of BERT,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ELMo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and GPT-2 Embeddings</a:t>
            </a:r>
          </a:p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aclanthology.org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/D19-1006.pdf</a:t>
            </a:r>
            <a:endParaRPr lang="en-CN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454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Anisotropy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2"/>
            <a:ext cx="8858250" cy="515449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2000" dirty="0"/>
              <a:t>We randomly select 2 words and calculate the cosine similarity, and find that as layer goes deeper, any words cosine similarity grows </a:t>
            </a:r>
            <a:r>
              <a:rPr lang="en-US" sz="2000" dirty="0">
                <a:sym typeface="Wingdings" pitchFamily="2" charset="2"/>
              </a:rPr>
              <a:t></a:t>
            </a:r>
          </a:p>
          <a:p>
            <a:pPr marL="457200" lvl="1" indent="0">
              <a:buNone/>
            </a:pPr>
            <a:r>
              <a:rPr lang="en-US" sz="2000" dirty="0">
                <a:sym typeface="Wingdings" pitchFamily="2" charset="2"/>
              </a:rPr>
              <a:t>Any 2 random words have similar representation, which means, the whole vector space tend to be a cone instead of ball.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How to adjust for it?</a:t>
            </a:r>
          </a:p>
          <a:p>
            <a:pPr lvl="2"/>
            <a:r>
              <a:rPr lang="en-US" dirty="0"/>
              <a:t>Use anisotropy baseline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E9F270-7BED-BA4B-810A-B35282D0F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102" y="1149015"/>
            <a:ext cx="5716307" cy="22832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C35589-3DFD-B546-B007-37C0F5027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612" y="5144641"/>
            <a:ext cx="3567998" cy="7199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C35BC2-60AD-A74F-B11B-09C8287D77B0}"/>
              </a:ext>
            </a:extLst>
          </p:cNvPr>
          <p:cNvSpPr txBox="1"/>
          <p:nvPr/>
        </p:nvSpPr>
        <p:spPr>
          <a:xfrm>
            <a:off x="118110" y="6423242"/>
            <a:ext cx="7386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Contextual are Contextualized Word Representations? Comparing the Geometry of BERT,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ELMo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and GPT-2 Embeddings</a:t>
            </a:r>
          </a:p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aclanthology.org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/D19-1006.pdf</a:t>
            </a:r>
            <a:endParaRPr lang="en-CN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321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2"/>
            <a:ext cx="8858250" cy="5154495"/>
          </a:xfrm>
        </p:spPr>
        <p:txBody>
          <a:bodyPr>
            <a:normAutofit/>
          </a:bodyPr>
          <a:lstStyle/>
          <a:p>
            <a:r>
              <a:rPr lang="en-US" dirty="0"/>
              <a:t>Self-Similarity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The higher the layer, the lower the self-similarity, suggesting that contextualized word representations are more context-specific in higher layers.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A0E3E1-58DF-EB4D-A35F-F1B8C7D63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953" y="1710218"/>
            <a:ext cx="6394093" cy="25540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45083E-3410-F447-82B1-3CB7A80478BF}"/>
              </a:ext>
            </a:extLst>
          </p:cNvPr>
          <p:cNvSpPr txBox="1"/>
          <p:nvPr/>
        </p:nvSpPr>
        <p:spPr>
          <a:xfrm>
            <a:off x="118110" y="6423242"/>
            <a:ext cx="7386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Contextual are Contextualized Word Representations? Comparing the Geometry of BERT,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ELMo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and GPT-2 Embeddings</a:t>
            </a:r>
          </a:p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aclanthology.org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/D19-1006.pdf</a:t>
            </a:r>
            <a:endParaRPr lang="en-CN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837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2"/>
            <a:ext cx="8858250" cy="5154495"/>
          </a:xfrm>
        </p:spPr>
        <p:txBody>
          <a:bodyPr>
            <a:normAutofit/>
          </a:bodyPr>
          <a:lstStyle/>
          <a:p>
            <a:r>
              <a:rPr lang="en-US" dirty="0" err="1"/>
              <a:t>IntraSimilarity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As layer goes deeper, 2 words in the same sentence have lower Intra-sentence similarity </a:t>
            </a:r>
            <a:r>
              <a:rPr lang="en-US" dirty="0">
                <a:sym typeface="Wingdings" pitchFamily="2" charset="2"/>
              </a:rPr>
              <a:t> 2 words don’t have the same meaning even when they share the same </a:t>
            </a:r>
            <a:r>
              <a:rPr lang="en-US" dirty="0"/>
              <a:t>context.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64644A-AC91-9A4C-8842-F43817A15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783" y="1689100"/>
            <a:ext cx="6176433" cy="24394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E7B8AF-5925-AC47-92E7-CDF4F498593D}"/>
              </a:ext>
            </a:extLst>
          </p:cNvPr>
          <p:cNvSpPr txBox="1"/>
          <p:nvPr/>
        </p:nvSpPr>
        <p:spPr>
          <a:xfrm>
            <a:off x="118110" y="6423242"/>
            <a:ext cx="7386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Contextual are Contextualized Word Representations? Comparing the Geometry of BERT,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ELMo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and GPT-2 Embeddings</a:t>
            </a:r>
          </a:p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aclanthology.org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/D19-1006.pdf</a:t>
            </a:r>
            <a:endParaRPr lang="en-CN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45522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635</TotalTime>
  <Words>845</Words>
  <Application>Microsoft Macintosh PowerPoint</Application>
  <PresentationFormat>On-screen Show (4:3)</PresentationFormat>
  <Paragraphs>154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Cambria Math</vt:lpstr>
      <vt:lpstr>Calibri</vt:lpstr>
      <vt:lpstr>Arial</vt:lpstr>
      <vt:lpstr>Roboto Condensed Light</vt:lpstr>
      <vt:lpstr>Roboto</vt:lpstr>
      <vt:lpstr>Custom Design</vt:lpstr>
      <vt:lpstr>1_Custom Design</vt:lpstr>
      <vt:lpstr>2_Custom Design</vt:lpstr>
      <vt:lpstr>BERT Visualization</vt:lpstr>
      <vt:lpstr>Goal</vt:lpstr>
      <vt:lpstr>Metrics</vt:lpstr>
      <vt:lpstr>Metrics</vt:lpstr>
      <vt:lpstr>Metrics</vt:lpstr>
      <vt:lpstr>Data</vt:lpstr>
      <vt:lpstr>Anisotropy</vt:lpstr>
      <vt:lpstr>Results</vt:lpstr>
      <vt:lpstr>Results</vt:lpstr>
      <vt:lpstr>Results</vt:lpstr>
      <vt:lpstr>Results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葛 学人</cp:lastModifiedBy>
  <cp:revision>38</cp:revision>
  <dcterms:created xsi:type="dcterms:W3CDTF">2016-03-09T16:46:53Z</dcterms:created>
  <dcterms:modified xsi:type="dcterms:W3CDTF">2021-10-27T03:38:42Z</dcterms:modified>
</cp:coreProperties>
</file>